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gif" ContentType="image/gif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96" r:id="rId1"/>
  </p:sldMasterIdLst>
  <p:sldIdLst>
    <p:sldId id="256" r:id="rId2"/>
    <p:sldId id="257" r:id="rId3"/>
  </p:sldIdLst>
  <p:sldSz cx="25603200" cy="36576000"/>
  <p:notesSz cx="6858000" cy="9144000"/>
  <p:defaultTextStyle>
    <a:defPPr>
      <a:defRPr lang="en-US"/>
    </a:defPPr>
    <a:lvl1pPr marL="0" algn="l" defTabSz="3553084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1pPr>
    <a:lvl2pPr marL="1776542" algn="l" defTabSz="3553084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2pPr>
    <a:lvl3pPr marL="3553084" algn="l" defTabSz="3553084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3pPr>
    <a:lvl4pPr marL="5329626" algn="l" defTabSz="3553084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4pPr>
    <a:lvl5pPr marL="7106168" algn="l" defTabSz="3553084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5pPr>
    <a:lvl6pPr marL="8882710" algn="l" defTabSz="3553084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6pPr>
    <a:lvl7pPr marL="10659252" algn="l" defTabSz="3553084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7pPr>
    <a:lvl8pPr marL="12435794" algn="l" defTabSz="3553084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8pPr>
    <a:lvl9pPr marL="14212336" algn="l" defTabSz="3553084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AB0D24"/>
    <a:srgbClr val="B7D5DF"/>
    <a:srgbClr val="9FC7D5"/>
    <a:srgbClr val="DEDED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2696" y="-416"/>
      </p:cViewPr>
      <p:guideLst>
        <p:guide orient="horz" pos="11520"/>
        <p:guide pos="806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18754454" y="29662198"/>
            <a:ext cx="10095728" cy="362383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55308" tIns="177654" rIns="355308" bIns="17765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513523" y="4140206"/>
            <a:ext cx="22576154" cy="7840133"/>
          </a:xfrm>
        </p:spPr>
        <p:txBody>
          <a:bodyPr anchor="b">
            <a:normAutofit/>
          </a:bodyPr>
          <a:lstStyle>
            <a:lvl1pPr algn="r">
              <a:defRPr sz="171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513523" y="12001493"/>
            <a:ext cx="22576154" cy="9347200"/>
          </a:xfrm>
        </p:spPr>
        <p:txBody>
          <a:bodyPr/>
          <a:lstStyle>
            <a:lvl1pPr marL="0" marR="142123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1776542" indent="0" algn="ctr">
              <a:buNone/>
            </a:lvl2pPr>
            <a:lvl3pPr marL="3553084" indent="0" algn="ctr">
              <a:buNone/>
            </a:lvl3pPr>
            <a:lvl4pPr marL="5329626" indent="0" algn="ctr">
              <a:buNone/>
            </a:lvl4pPr>
            <a:lvl5pPr marL="7106168" indent="0" algn="ctr">
              <a:buNone/>
            </a:lvl5pPr>
            <a:lvl6pPr marL="8882710" indent="0" algn="ctr">
              <a:buNone/>
            </a:lvl6pPr>
            <a:lvl7pPr marL="10659252" indent="0" algn="ctr">
              <a:buNone/>
            </a:lvl7pPr>
            <a:lvl8pPr marL="12435794" indent="0" algn="ctr">
              <a:buNone/>
            </a:lvl8pPr>
            <a:lvl9pPr marL="14212336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3840480" y="32067502"/>
            <a:ext cx="16215360" cy="1947333"/>
          </a:xfrm>
        </p:spPr>
        <p:txBody>
          <a:bodyPr tIns="0" bIns="0" anchor="t"/>
          <a:lstStyle>
            <a:lvl1pPr algn="r">
              <a:defRPr sz="3900"/>
            </a:lvl1pPr>
          </a:lstStyle>
          <a:p>
            <a:fld id="{051D088A-EAEB-42B1-960B-8F426F22FE85}" type="datetimeFigureOut">
              <a:rPr lang="en-US" smtClean="0"/>
              <a:pPr/>
              <a:t>3/27/13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40480" y="30137091"/>
            <a:ext cx="16215360" cy="1947333"/>
          </a:xfrm>
        </p:spPr>
        <p:txBody>
          <a:bodyPr tIns="0" bIns="0" anchor="b"/>
          <a:lstStyle>
            <a:lvl1pPr algn="r">
              <a:defRPr sz="43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23498292" y="30678973"/>
            <a:ext cx="1408176" cy="1947333"/>
          </a:xfrm>
        </p:spPr>
        <p:txBody>
          <a:bodyPr anchor="ctr"/>
          <a:lstStyle>
            <a:lvl1pPr algn="ctr">
              <a:defRPr sz="5100">
                <a:solidFill>
                  <a:srgbClr val="FFFFFF"/>
                </a:solidFill>
              </a:defRPr>
            </a:lvl1pPr>
          </a:lstStyle>
          <a:p>
            <a:fld id="{54B99D3A-EEBB-4926-98BF-E2D62F9F0B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D088A-EAEB-42B1-960B-8F426F22FE85}" type="datetimeFigureOut">
              <a:rPr lang="en-US" smtClean="0"/>
              <a:pPr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9D3A-EEBB-4926-98BF-E2D62F9F0B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989040" y="2032000"/>
            <a:ext cx="5334000" cy="292608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80160" y="2032000"/>
            <a:ext cx="17495520" cy="292608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D088A-EAEB-42B1-960B-8F426F22FE85}" type="datetimeFigureOut">
              <a:rPr lang="en-US" smtClean="0"/>
              <a:pPr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9D3A-EEBB-4926-98BF-E2D62F9F0B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0" y="1426635"/>
            <a:ext cx="23042880" cy="7461504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10041643"/>
            <a:ext cx="23042880" cy="24384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416077" y="34560256"/>
            <a:ext cx="5974080" cy="1609344"/>
          </a:xfrm>
        </p:spPr>
        <p:txBody>
          <a:bodyPr/>
          <a:lstStyle/>
          <a:p>
            <a:fld id="{051D088A-EAEB-42B1-960B-8F426F22FE85}" type="datetimeFigureOut">
              <a:rPr lang="en-US" smtClean="0"/>
              <a:pPr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80160" y="34565171"/>
            <a:ext cx="11928157" cy="160443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9D3A-EEBB-4926-98BF-E2D62F9F0B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19695" y="37518"/>
            <a:ext cx="25563810" cy="36463461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55308" tIns="177654" rIns="355308" bIns="177654" anchor="ctr"/>
          <a:lstStyle/>
          <a:p>
            <a:pPr marL="0" algn="ctr" defTabSz="3553084" rtl="0" eaLnBrk="1" latinLnBrk="0" hangingPunct="1"/>
            <a:endParaRPr kumimoji="0" lang="en-US" sz="70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18754454" y="3289969"/>
            <a:ext cx="10095728" cy="362383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55308" tIns="177654" rIns="355308" bIns="177654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475770" y="34544000"/>
            <a:ext cx="5974080" cy="1625600"/>
          </a:xfrm>
        </p:spPr>
        <p:txBody>
          <a:bodyPr/>
          <a:lstStyle/>
          <a:p>
            <a:fld id="{051D088A-EAEB-42B1-960B-8F426F22FE85}" type="datetimeFigureOut">
              <a:rPr lang="en-US" smtClean="0"/>
              <a:pPr/>
              <a:t>3/27/13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34253" y="34565171"/>
            <a:ext cx="11928157" cy="160443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662957" y="4317997"/>
            <a:ext cx="1408176" cy="1604432"/>
          </a:xfrm>
        </p:spPr>
        <p:txBody>
          <a:bodyPr/>
          <a:lstStyle/>
          <a:p>
            <a:fld id="{54B99D3A-EEBB-4926-98BF-E2D62F9F0B3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18112625" y="50032"/>
            <a:ext cx="7484011" cy="1013445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37517"/>
            <a:ext cx="25583505" cy="36500976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447811"/>
            <a:ext cx="20269200" cy="7264400"/>
          </a:xfrm>
        </p:spPr>
        <p:txBody>
          <a:bodyPr anchor="ctr"/>
          <a:lstStyle>
            <a:lvl1pPr marL="0" algn="l">
              <a:buNone/>
              <a:defRPr sz="140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8712192"/>
            <a:ext cx="10881360" cy="12192000"/>
          </a:xfrm>
        </p:spPr>
        <p:txBody>
          <a:bodyPr anchor="t"/>
          <a:lstStyle>
            <a:lvl1pPr marL="213185" indent="0" algn="l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80160" y="9186334"/>
            <a:ext cx="11308080" cy="24138469"/>
          </a:xfrm>
        </p:spPr>
        <p:txBody>
          <a:bodyPr/>
          <a:lstStyle>
            <a:lvl1pPr>
              <a:defRPr sz="10100"/>
            </a:lvl1pPr>
            <a:lvl2pPr>
              <a:defRPr sz="9300"/>
            </a:lvl2pPr>
            <a:lvl3pPr>
              <a:defRPr sz="7800"/>
            </a:lvl3pPr>
            <a:lvl4pPr>
              <a:defRPr sz="7000"/>
            </a:lvl4pPr>
            <a:lvl5pPr>
              <a:defRPr sz="7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014960" y="9186334"/>
            <a:ext cx="11308080" cy="24138469"/>
          </a:xfrm>
        </p:spPr>
        <p:txBody>
          <a:bodyPr/>
          <a:lstStyle>
            <a:lvl1pPr>
              <a:defRPr sz="10100"/>
            </a:lvl1pPr>
            <a:lvl2pPr>
              <a:defRPr sz="9300"/>
            </a:lvl2pPr>
            <a:lvl3pPr>
              <a:defRPr sz="7800"/>
            </a:lvl3pPr>
            <a:lvl4pPr>
              <a:defRPr sz="7000"/>
            </a:lvl4pPr>
            <a:lvl5pPr>
              <a:defRPr sz="7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416077" y="34565168"/>
            <a:ext cx="5974080" cy="1609344"/>
          </a:xfrm>
        </p:spPr>
        <p:txBody>
          <a:bodyPr/>
          <a:lstStyle/>
          <a:p>
            <a:fld id="{051D088A-EAEB-42B1-960B-8F426F22FE85}" type="datetimeFigureOut">
              <a:rPr lang="en-US" smtClean="0"/>
              <a:pPr/>
              <a:t>3/27/13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80160" y="34565168"/>
            <a:ext cx="11928157" cy="1609344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250656" y="34565168"/>
            <a:ext cx="1408176" cy="1609344"/>
          </a:xfrm>
        </p:spPr>
        <p:txBody>
          <a:bodyPr/>
          <a:lstStyle/>
          <a:p>
            <a:fld id="{54B99D3A-EEBB-4926-98BF-E2D62F9F0B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954" y="1550571"/>
            <a:ext cx="2987040" cy="32820864"/>
          </a:xfrm>
        </p:spPr>
        <p:txBody>
          <a:bodyPr vert="vert270" anchor="b"/>
          <a:lstStyle>
            <a:lvl1pPr marL="0" algn="ctr">
              <a:defRPr sz="128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22017" y="1550571"/>
            <a:ext cx="1626867" cy="1609344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6200" b="0">
                <a:solidFill>
                  <a:schemeClr val="tx1"/>
                </a:solidFill>
              </a:defRPr>
            </a:lvl1pPr>
            <a:lvl2pPr>
              <a:buNone/>
              <a:defRPr sz="7800" b="1"/>
            </a:lvl2pPr>
            <a:lvl3pPr>
              <a:buNone/>
              <a:defRPr sz="7000" b="1"/>
            </a:lvl3pPr>
            <a:lvl4pPr>
              <a:buNone/>
              <a:defRPr sz="6200" b="1"/>
            </a:lvl4pPr>
            <a:lvl5pPr>
              <a:buNone/>
              <a:defRPr sz="62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822017" y="18277995"/>
            <a:ext cx="1626867" cy="1609344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6200" b="0">
                <a:solidFill>
                  <a:schemeClr val="tx1"/>
                </a:solidFill>
              </a:defRPr>
            </a:lvl1pPr>
            <a:lvl2pPr>
              <a:buNone/>
              <a:defRPr sz="7800" b="1"/>
            </a:lvl2pPr>
            <a:lvl3pPr>
              <a:buNone/>
              <a:defRPr sz="7000" b="1"/>
            </a:lvl3pPr>
            <a:lvl4pPr>
              <a:buNone/>
              <a:defRPr sz="6200" b="1"/>
            </a:lvl4pPr>
            <a:lvl5pPr>
              <a:buNone/>
              <a:defRPr sz="62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662244" y="1550571"/>
            <a:ext cx="19202400" cy="16093440"/>
          </a:xfrm>
        </p:spPr>
        <p:txBody>
          <a:bodyPr/>
          <a:lstStyle>
            <a:lvl1pPr algn="l">
              <a:defRPr sz="9300"/>
            </a:lvl1pPr>
            <a:lvl2pPr algn="l">
              <a:defRPr sz="7800"/>
            </a:lvl2pPr>
            <a:lvl3pPr algn="l">
              <a:defRPr sz="7000"/>
            </a:lvl3pPr>
            <a:lvl4pPr algn="l">
              <a:defRPr sz="6200"/>
            </a:lvl4pPr>
            <a:lvl5pPr algn="l">
              <a:defRPr sz="62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62244" y="18277995"/>
            <a:ext cx="19202400" cy="16093440"/>
          </a:xfrm>
        </p:spPr>
        <p:txBody>
          <a:bodyPr/>
          <a:lstStyle>
            <a:lvl1pPr>
              <a:defRPr sz="9300"/>
            </a:lvl1pPr>
            <a:lvl2pPr>
              <a:defRPr sz="7800"/>
            </a:lvl2pPr>
            <a:lvl3pPr>
              <a:defRPr sz="7000"/>
            </a:lvl3pPr>
            <a:lvl4pPr>
              <a:defRPr sz="6200"/>
            </a:lvl4pPr>
            <a:lvl5pPr>
              <a:defRPr sz="62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416077" y="34565168"/>
            <a:ext cx="5965546" cy="1609344"/>
          </a:xfrm>
        </p:spPr>
        <p:txBody>
          <a:bodyPr/>
          <a:lstStyle/>
          <a:p>
            <a:fld id="{051D088A-EAEB-42B1-960B-8F426F22FE85}" type="datetimeFigureOut">
              <a:rPr lang="en-US" smtClean="0"/>
              <a:pPr/>
              <a:t>3/27/13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280160" y="34565168"/>
            <a:ext cx="11931091" cy="1609344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1250656" y="34576512"/>
            <a:ext cx="1408176" cy="1609344"/>
          </a:xfrm>
        </p:spPr>
        <p:txBody>
          <a:bodyPr/>
          <a:lstStyle>
            <a:lvl1pPr algn="ctr">
              <a:defRPr/>
            </a:lvl1pPr>
          </a:lstStyle>
          <a:p>
            <a:fld id="{54B99D3A-EEBB-4926-98BF-E2D62F9F0B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D088A-EAEB-42B1-960B-8F426F22FE85}" type="datetimeFigureOut">
              <a:rPr lang="en-US" smtClean="0"/>
              <a:pPr/>
              <a:t>3/27/13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9D3A-EEBB-4926-98BF-E2D62F9F0B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416077" y="34565168"/>
            <a:ext cx="5974080" cy="1609344"/>
          </a:xfrm>
        </p:spPr>
        <p:txBody>
          <a:bodyPr/>
          <a:lstStyle/>
          <a:p>
            <a:fld id="{051D088A-EAEB-42B1-960B-8F426F22FE85}" type="datetimeFigureOut">
              <a:rPr lang="en-US" smtClean="0"/>
              <a:pPr/>
              <a:t>3/27/13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280160" y="34570083"/>
            <a:ext cx="11928157" cy="160443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1250656" y="34565168"/>
            <a:ext cx="1408176" cy="1609344"/>
          </a:xfrm>
        </p:spPr>
        <p:txBody>
          <a:bodyPr/>
          <a:lstStyle/>
          <a:p>
            <a:fld id="{54B99D3A-EEBB-4926-98BF-E2D62F9F0B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477" y="1960875"/>
            <a:ext cx="2560320" cy="31699200"/>
          </a:xfrm>
        </p:spPr>
        <p:txBody>
          <a:bodyPr vert="vert270" anchor="b"/>
          <a:lstStyle>
            <a:lvl1pPr marL="0" marR="71062" algn="r">
              <a:spcBef>
                <a:spcPts val="0"/>
              </a:spcBef>
              <a:buNone/>
              <a:defRPr sz="113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180397" y="1960875"/>
            <a:ext cx="6827520" cy="316992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5400"/>
            </a:lvl1pPr>
            <a:lvl2pPr>
              <a:buNone/>
              <a:defRPr sz="4700"/>
            </a:lvl2pPr>
            <a:lvl3pPr>
              <a:buNone/>
              <a:defRPr sz="3900"/>
            </a:lvl3pPr>
            <a:lvl4pPr>
              <a:buNone/>
              <a:defRPr sz="3500"/>
            </a:lvl4pPr>
            <a:lvl5pPr>
              <a:buNone/>
              <a:defRPr sz="35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223500" y="1706880"/>
            <a:ext cx="14773046" cy="31943040"/>
          </a:xfrm>
        </p:spPr>
        <p:txBody>
          <a:bodyPr/>
          <a:lstStyle>
            <a:lvl1pPr>
              <a:spcBef>
                <a:spcPts val="0"/>
              </a:spcBef>
              <a:defRPr sz="11700"/>
            </a:lvl1pPr>
            <a:lvl2pPr>
              <a:defRPr sz="10100"/>
            </a:lvl2pPr>
            <a:lvl3pPr>
              <a:defRPr sz="9300"/>
            </a:lvl3pPr>
            <a:lvl4pPr>
              <a:defRPr sz="7800"/>
            </a:lvl4pPr>
            <a:lvl5pPr>
              <a:defRPr sz="7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7581133" y="34966656"/>
            <a:ext cx="5974080" cy="1609344"/>
          </a:xfrm>
        </p:spPr>
        <p:txBody>
          <a:bodyPr/>
          <a:lstStyle>
            <a:lvl1pPr>
              <a:defRPr sz="3500"/>
            </a:lvl1pPr>
          </a:lstStyle>
          <a:p>
            <a:fld id="{051D088A-EAEB-42B1-960B-8F426F22FE85}" type="datetimeFigureOut">
              <a:rPr lang="en-US" smtClean="0"/>
              <a:pPr/>
              <a:t>3/27/13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80397" y="34966656"/>
            <a:ext cx="14400736" cy="1609344"/>
          </a:xfrm>
        </p:spPr>
        <p:txBody>
          <a:bodyPr/>
          <a:lstStyle>
            <a:lvl1pPr>
              <a:defRPr sz="35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549613" y="34966656"/>
            <a:ext cx="1408176" cy="1609344"/>
          </a:xfrm>
        </p:spPr>
        <p:txBody>
          <a:bodyPr/>
          <a:lstStyle>
            <a:lvl1pPr>
              <a:defRPr sz="3500"/>
            </a:lvl1pPr>
          </a:lstStyle>
          <a:p>
            <a:fld id="{54B99D3A-EEBB-4926-98BF-E2D62F9F0B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477" y="804779"/>
            <a:ext cx="2560320" cy="34137600"/>
          </a:xfrm>
        </p:spPr>
        <p:txBody>
          <a:bodyPr vert="vert270" anchor="b"/>
          <a:lstStyle>
            <a:lvl1pPr marL="0" algn="l">
              <a:buNone/>
              <a:defRPr sz="117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87064" y="1994485"/>
            <a:ext cx="20533766" cy="292608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124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0400" y="31292800"/>
            <a:ext cx="20533766" cy="36576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5400"/>
            </a:lvl1pPr>
            <a:lvl2pPr>
              <a:defRPr sz="4700"/>
            </a:lvl2pPr>
            <a:lvl3pPr>
              <a:defRPr sz="3900"/>
            </a:lvl3pPr>
            <a:lvl4pPr>
              <a:defRPr sz="3500"/>
            </a:lvl4pPr>
            <a:lvl5pPr>
              <a:defRPr sz="35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7102938" y="34966656"/>
            <a:ext cx="5888736" cy="1609344"/>
          </a:xfrm>
        </p:spPr>
        <p:txBody>
          <a:bodyPr/>
          <a:lstStyle>
            <a:lvl1pPr>
              <a:defRPr sz="3500"/>
            </a:lvl1pPr>
          </a:lstStyle>
          <a:p>
            <a:fld id="{051D088A-EAEB-42B1-960B-8F426F22FE85}" type="datetimeFigureOut">
              <a:rPr lang="en-US" smtClean="0"/>
              <a:pPr/>
              <a:t>3/27/13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7209" y="34971568"/>
            <a:ext cx="13854602" cy="1609344"/>
          </a:xfrm>
        </p:spPr>
        <p:txBody>
          <a:bodyPr/>
          <a:lstStyle>
            <a:lvl1pPr>
              <a:defRPr sz="35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008138" y="34966656"/>
            <a:ext cx="1024128" cy="1609344"/>
          </a:xfrm>
        </p:spPr>
        <p:txBody>
          <a:bodyPr/>
          <a:lstStyle>
            <a:lvl1pPr algn="ctr">
              <a:defRPr sz="3500"/>
            </a:lvl1pPr>
          </a:lstStyle>
          <a:p>
            <a:fld id="{54B99D3A-EEBB-4926-98BF-E2D62F9F0B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19695" y="75032"/>
            <a:ext cx="25563810" cy="36463461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55308" tIns="177654" rIns="355308" bIns="177654"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37517"/>
            <a:ext cx="25583505" cy="36500976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18112625" y="26391520"/>
            <a:ext cx="7484011" cy="1013445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80160" y="1426635"/>
            <a:ext cx="23042880" cy="7461504"/>
          </a:xfrm>
          <a:prstGeom prst="rect">
            <a:avLst/>
          </a:prstGeom>
        </p:spPr>
        <p:txBody>
          <a:bodyPr vert="horz" lIns="355308" tIns="177654" rIns="355308" bIns="177654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80160" y="10041643"/>
            <a:ext cx="23042880" cy="24384000"/>
          </a:xfrm>
          <a:prstGeom prst="rect">
            <a:avLst/>
          </a:prstGeom>
        </p:spPr>
        <p:txBody>
          <a:bodyPr vert="horz" lIns="355308" tIns="177654" rIns="355308" bIns="177654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13416077" y="34565168"/>
            <a:ext cx="5974080" cy="1609344"/>
          </a:xfrm>
          <a:prstGeom prst="rect">
            <a:avLst/>
          </a:prstGeom>
        </p:spPr>
        <p:txBody>
          <a:bodyPr vert="horz" lIns="355308" tIns="177654" rIns="355308" bIns="177654" anchor="b"/>
          <a:lstStyle>
            <a:lvl1pPr algn="l" eaLnBrk="1" latinLnBrk="0" hangingPunct="1">
              <a:defRPr kumimoji="0" sz="3900" b="0">
                <a:solidFill>
                  <a:schemeClr val="tx1"/>
                </a:solidFill>
              </a:defRPr>
            </a:lvl1pPr>
          </a:lstStyle>
          <a:p>
            <a:fld id="{051D088A-EAEB-42B1-960B-8F426F22FE85}" type="datetimeFigureOut">
              <a:rPr lang="en-US" smtClean="0"/>
              <a:pPr/>
              <a:t>3/27/13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80160" y="34570083"/>
            <a:ext cx="11928157" cy="1604432"/>
          </a:xfrm>
          <a:prstGeom prst="rect">
            <a:avLst/>
          </a:prstGeom>
        </p:spPr>
        <p:txBody>
          <a:bodyPr vert="horz" lIns="355308" tIns="177654" rIns="355308" bIns="177654" anchor="b"/>
          <a:lstStyle>
            <a:lvl1pPr algn="r" eaLnBrk="1" latinLnBrk="0" hangingPunct="1">
              <a:defRPr kumimoji="0" sz="3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21250656" y="34565168"/>
            <a:ext cx="1408176" cy="1609344"/>
          </a:xfrm>
          <a:prstGeom prst="rect">
            <a:avLst/>
          </a:prstGeom>
        </p:spPr>
        <p:txBody>
          <a:bodyPr vert="horz" lIns="355308" tIns="177654" rIns="355308" bIns="177654" anchor="b"/>
          <a:lstStyle>
            <a:lvl1pPr algn="ctr" eaLnBrk="1" latinLnBrk="0" hangingPunct="1">
              <a:defRPr kumimoji="0" sz="4700">
                <a:solidFill>
                  <a:schemeClr val="tx1"/>
                </a:solidFill>
              </a:defRPr>
            </a:lvl1pPr>
          </a:lstStyle>
          <a:p>
            <a:fld id="{54B99D3A-EEBB-4926-98BF-E2D62F9F0B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1883135" algn="l" rtl="0" eaLnBrk="1" latinLnBrk="0" hangingPunct="1">
        <a:spcBef>
          <a:spcPct val="0"/>
        </a:spcBef>
        <a:buNone/>
        <a:defRPr kumimoji="0" sz="163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1741011" indent="-1492295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3197776" indent="-1110339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4299232" indent="-888271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9300" kern="1200">
          <a:solidFill>
            <a:schemeClr val="tx1"/>
          </a:solidFill>
          <a:latin typeface="+mn-lt"/>
          <a:ea typeface="+mn-ea"/>
          <a:cs typeface="+mn-cs"/>
        </a:defRPr>
      </a:lvl3pPr>
      <a:lvl4pPr marL="5329626" indent="-817209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7800" kern="1200">
          <a:solidFill>
            <a:schemeClr val="tx1"/>
          </a:solidFill>
          <a:latin typeface="+mn-lt"/>
          <a:ea typeface="+mn-ea"/>
          <a:cs typeface="+mn-cs"/>
        </a:defRPr>
      </a:lvl4pPr>
      <a:lvl5pPr marL="6217897" indent="-817209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7400" kern="1200">
          <a:solidFill>
            <a:schemeClr val="tx1"/>
          </a:solidFill>
          <a:latin typeface="+mn-lt"/>
          <a:ea typeface="+mn-ea"/>
          <a:cs typeface="+mn-cs"/>
        </a:defRPr>
      </a:lvl5pPr>
      <a:lvl6pPr marL="7106168" indent="-817209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7000" kern="1200">
          <a:solidFill>
            <a:schemeClr val="tx1"/>
          </a:solidFill>
          <a:latin typeface="+mn-lt"/>
          <a:ea typeface="+mn-ea"/>
          <a:cs typeface="+mn-cs"/>
        </a:defRPr>
      </a:lvl6pPr>
      <a:lvl7pPr marL="8101032" indent="-817209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8882710" indent="-710617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9770981" indent="-710617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6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77654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355308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532962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71061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888271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065925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7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33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gif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24521160" cy="2963326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B7D5DF"/>
                </a:solidFill>
              </a:rPr>
              <a:t>Searching for Planets Around White Dwarfs</a:t>
            </a:r>
            <a:r>
              <a:rPr lang="en-US" sz="5400" dirty="0" smtClean="0">
                <a:solidFill>
                  <a:srgbClr val="B7D5DF"/>
                </a:solidFill>
              </a:rPr>
              <a:t/>
            </a:r>
            <a:br>
              <a:rPr lang="en-US" sz="5400" dirty="0" smtClean="0">
                <a:solidFill>
                  <a:srgbClr val="B7D5DF"/>
                </a:solidFill>
              </a:rPr>
            </a:br>
            <a:r>
              <a:rPr lang="en-US" sz="5400" dirty="0" smtClean="0">
                <a:solidFill>
                  <a:srgbClr val="B7D5DF"/>
                </a:solidFill>
              </a:rPr>
              <a:t>J. Ellis</a:t>
            </a:r>
            <a:r>
              <a:rPr lang="en-US" sz="5400" dirty="0" smtClean="0">
                <a:solidFill>
                  <a:srgbClr val="9FC7D5"/>
                </a:solidFill>
              </a:rPr>
              <a:t/>
            </a:r>
            <a:br>
              <a:rPr lang="en-US" sz="5400" dirty="0" smtClean="0">
                <a:solidFill>
                  <a:srgbClr val="9FC7D5"/>
                </a:solidFill>
              </a:rPr>
            </a:br>
            <a:r>
              <a:rPr lang="en-GB" sz="4200" b="1" dirty="0" smtClean="0">
                <a:solidFill>
                  <a:srgbClr val="B3B3B3"/>
                </a:solidFill>
              </a:rPr>
              <a:t> </a:t>
            </a:r>
            <a:r>
              <a:rPr lang="en-GB" sz="4200" b="1" dirty="0" smtClean="0"/>
              <a:t>Department of Astronomy, University of Texas, Austin TX 78712, USA</a:t>
            </a:r>
            <a:endParaRPr lang="en-US" sz="4200" dirty="0"/>
          </a:p>
        </p:txBody>
      </p:sp>
      <p:pic>
        <p:nvPicPr>
          <p:cNvPr id="4" name="Picture 3" descr="siriusABHST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73600" y="3886200"/>
            <a:ext cx="2590800" cy="282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 cstate="print"/>
          <a:srcRect t="30757" b="6990"/>
          <a:stretch>
            <a:fillRect/>
          </a:stretch>
        </p:blipFill>
        <p:spPr bwMode="auto">
          <a:xfrm>
            <a:off x="20726400" y="3886200"/>
            <a:ext cx="3505200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85800" y="10439400"/>
            <a:ext cx="11582400" cy="23945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400" dirty="0" smtClean="0"/>
              <a:t> White dwarfs are remnants of stars that have depleted all fusible resources.</a:t>
            </a:r>
          </a:p>
          <a:p>
            <a:pPr lvl="1">
              <a:buFont typeface="Arial" pitchFamily="34" charset="0"/>
              <a:buChar char="•"/>
            </a:pPr>
            <a:r>
              <a:rPr lang="en-US" sz="3400" dirty="0" smtClean="0"/>
              <a:t> ~97% of stars end their lives as white dwarfs</a:t>
            </a:r>
          </a:p>
          <a:p>
            <a:pPr lvl="1"/>
            <a:endParaRPr lang="en-US" sz="3400" dirty="0" smtClean="0"/>
          </a:p>
          <a:p>
            <a:pPr>
              <a:buFont typeface="Wingdings" pitchFamily="2" charset="2"/>
              <a:buChar char="§"/>
            </a:pPr>
            <a:r>
              <a:rPr lang="en-US" sz="3400" dirty="0" smtClean="0"/>
              <a:t> White dwarfs within specific, composition dependent, temperature ranges are found to pulsate. These variations in emitted light occur on short time scales with extreme stability.</a:t>
            </a:r>
          </a:p>
          <a:p>
            <a:endParaRPr lang="en-US" sz="3400" dirty="0" smtClean="0"/>
          </a:p>
          <a:p>
            <a:pPr>
              <a:buFont typeface="Wingdings" pitchFamily="2" charset="2"/>
              <a:buChar char="§"/>
            </a:pPr>
            <a:r>
              <a:rPr lang="en-US" sz="3400" dirty="0" smtClean="0"/>
              <a:t> A mathematical device known as a Fourier Transform (right) picks out the frequencies of the individual pulsation modes</a:t>
            </a: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400" dirty="0" smtClean="0"/>
              <a:t> One application is search for extra solar planets.</a:t>
            </a:r>
          </a:p>
          <a:p>
            <a:pPr>
              <a:buFont typeface="Arial" pitchFamily="34" charset="0"/>
              <a:buChar char="•"/>
            </a:pPr>
            <a:endParaRPr lang="en-US" sz="3400" dirty="0" smtClean="0"/>
          </a:p>
          <a:p>
            <a:pPr>
              <a:buFont typeface="Arial" pitchFamily="34" charset="0"/>
              <a:buChar char="•"/>
            </a:pPr>
            <a:r>
              <a:rPr lang="en-US" sz="3400" dirty="0" smtClean="0"/>
              <a:t> Stars with planets “wobble” due to the gravitational pull exerted on them by an orbiting planet. </a:t>
            </a:r>
          </a:p>
          <a:p>
            <a:pPr lvl="1">
              <a:buFont typeface="Arial" pitchFamily="34" charset="0"/>
              <a:buChar char="•"/>
            </a:pPr>
            <a:r>
              <a:rPr lang="en-US" sz="3400" dirty="0" smtClean="0"/>
              <a:t> White dwarf moves in space to be closer to and further from Earth with planet’s orbit.</a:t>
            </a:r>
          </a:p>
          <a:p>
            <a:pPr lvl="1">
              <a:buFont typeface="Arial" pitchFamily="34" charset="0"/>
              <a:buChar char="•"/>
            </a:pPr>
            <a:endParaRPr lang="en-US" sz="3400" dirty="0" smtClean="0"/>
          </a:p>
          <a:p>
            <a:pPr>
              <a:buFont typeface="Arial" pitchFamily="34" charset="0"/>
              <a:buChar char="•"/>
            </a:pPr>
            <a:r>
              <a:rPr lang="en-US" sz="3400" dirty="0" smtClean="0"/>
              <a:t> Light travel time results in observed pulses arriving early and late  with a sinusoidal variation, corresponding to the orbital period, that can be tracked over time.</a:t>
            </a:r>
            <a:endParaRPr lang="en-US" sz="3200" dirty="0"/>
          </a:p>
        </p:txBody>
      </p:sp>
      <p:pic>
        <p:nvPicPr>
          <p:cNvPr id="13316" name="Picture 4" descr="C:\Users\Jennifer\Desktop\WD1354_a1667.gif"/>
          <p:cNvPicPr>
            <a:picLocks noChangeAspect="1" noChangeArrowheads="1"/>
          </p:cNvPicPr>
          <p:nvPr/>
        </p:nvPicPr>
        <p:blipFill>
          <a:blip r:embed="rId4" cstate="print"/>
          <a:srcRect l="1469" t="14506" r="6699" b="48706"/>
          <a:stretch>
            <a:fillRect/>
          </a:stretch>
        </p:blipFill>
        <p:spPr bwMode="auto">
          <a:xfrm>
            <a:off x="609599" y="3625098"/>
            <a:ext cx="15925801" cy="5103336"/>
          </a:xfrm>
          <a:prstGeom prst="rect">
            <a:avLst/>
          </a:prstGeom>
          <a:noFill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34238" y="18669000"/>
            <a:ext cx="973946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12877800" y="17983200"/>
            <a:ext cx="118872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400" dirty="0" smtClean="0"/>
              <a:t> An O-C (Observed-Calculated) Diagram is a plot of the change in the pulsation arrival times (below).</a:t>
            </a:r>
          </a:p>
          <a:p>
            <a:pPr>
              <a:buFont typeface="Wingdings" pitchFamily="2" charset="2"/>
              <a:buChar char="§"/>
            </a:pPr>
            <a:endParaRPr lang="en-US" sz="3400" dirty="0"/>
          </a:p>
          <a:p>
            <a:pPr>
              <a:buFont typeface="Wingdings" pitchFamily="2" charset="2"/>
              <a:buChar char="§"/>
            </a:pPr>
            <a:r>
              <a:rPr lang="en-US" sz="3400" dirty="0" smtClean="0"/>
              <a:t> Reflex motion due to an orbiting planet evidences itself as a sinusoidal signal with a period of one full orbit.</a:t>
            </a:r>
          </a:p>
          <a:p>
            <a:pPr lvl="1">
              <a:buFont typeface="Arial" pitchFamily="34" charset="0"/>
              <a:buChar char="•"/>
            </a:pPr>
            <a:r>
              <a:rPr lang="en-US" sz="3400" dirty="0" smtClean="0"/>
              <a:t> Null result corresponds to a straight line, in which the peaks arrive exactly when they are expected to.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954000" y="33528000"/>
            <a:ext cx="115062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400" dirty="0" smtClean="0"/>
              <a:t> The O-C diagram for WD1354+0108, for which there is time series data dating back to 2003, shows preliminary evidence of the presence of a planet with an orbital period of about 5 years.  </a:t>
            </a:r>
            <a:endParaRPr lang="en-US" sz="34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/>
          <a:srcRect l="8333" t="7843" r="7576" b="7843"/>
          <a:stretch>
            <a:fillRect/>
          </a:stretch>
        </p:blipFill>
        <p:spPr>
          <a:xfrm>
            <a:off x="14173201" y="9789985"/>
            <a:ext cx="9677400" cy="7497804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6306800" y="9753600"/>
            <a:ext cx="7162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161514"/>
                </a:solidFill>
                <a:latin typeface="Times New Roman" pitchFamily="18" charset="0"/>
                <a:cs typeface="Times New Roman" pitchFamily="18" charset="0"/>
              </a:rPr>
              <a:t>Fourier Transform: WD1354+0108</a:t>
            </a:r>
            <a:endParaRPr lang="en-US" sz="3200" dirty="0">
              <a:solidFill>
                <a:srgbClr val="16151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059400" y="16764000"/>
            <a:ext cx="29718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161514"/>
                </a:solidFill>
                <a:latin typeface="Times New Roman" pitchFamily="18" charset="0"/>
                <a:cs typeface="Times New Roman" pitchFamily="18" charset="0"/>
              </a:rPr>
              <a:t>Frequency (Hz)</a:t>
            </a:r>
            <a:endParaRPr lang="en-US" sz="2800" dirty="0">
              <a:solidFill>
                <a:srgbClr val="16151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 rot="16200000">
            <a:off x="12458700" y="12966413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161514"/>
                </a:solidFill>
                <a:latin typeface="Times New Roman" pitchFamily="18" charset="0"/>
                <a:cs typeface="Times New Roman" pitchFamily="18" charset="0"/>
              </a:rPr>
              <a:t>Fractional Intensity</a:t>
            </a:r>
            <a:endParaRPr lang="en-US" sz="3200" dirty="0">
              <a:solidFill>
                <a:srgbClr val="16151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 rot="16200000">
            <a:off x="-363377" y="6002179"/>
            <a:ext cx="2286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rgbClr val="161514"/>
                </a:solidFill>
                <a:latin typeface="American Typewriter"/>
                <a:cs typeface="American Typewriter"/>
              </a:rPr>
              <a:t>Brightness</a:t>
            </a:r>
            <a:endParaRPr lang="en-US" sz="2600" dirty="0">
              <a:solidFill>
                <a:srgbClr val="161514"/>
              </a:solidFill>
              <a:latin typeface="American Typewriter"/>
              <a:cs typeface="American Typewriter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53200" y="3581400"/>
            <a:ext cx="4267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161514"/>
                </a:solidFill>
                <a:latin typeface="American Typewriter"/>
                <a:cs typeface="American Typewriter"/>
              </a:rPr>
              <a:t>Divided </a:t>
            </a:r>
            <a:r>
              <a:rPr lang="en-US" sz="3200" dirty="0" err="1" smtClean="0">
                <a:solidFill>
                  <a:srgbClr val="161514"/>
                </a:solidFill>
                <a:latin typeface="American Typewriter"/>
                <a:cs typeface="American Typewriter"/>
              </a:rPr>
              <a:t>Lightcurve</a:t>
            </a:r>
            <a:endParaRPr lang="en-US" sz="3200" dirty="0">
              <a:solidFill>
                <a:srgbClr val="161514"/>
              </a:solidFill>
              <a:latin typeface="American Typewriter"/>
              <a:cs typeface="American Typewriter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9600" y="8686800"/>
            <a:ext cx="15925800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American Typewriter"/>
                <a:cs typeface="American Typewriter"/>
              </a:rPr>
              <a:t>Time (seconds)</a:t>
            </a:r>
            <a:endParaRPr lang="en-US" sz="2800" dirty="0">
              <a:solidFill>
                <a:schemeClr val="bg1"/>
              </a:solidFill>
              <a:latin typeface="American Typewriter"/>
              <a:cs typeface="American Typewriter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66800" y="25603200"/>
            <a:ext cx="9601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i="1" dirty="0" smtClean="0"/>
              <a:t>Reflex orbital motion of star, due to an orbiting planet, around a common center of mass</a:t>
            </a:r>
            <a:r>
              <a:rPr lang="en-US" sz="2400" i="1" dirty="0" smtClean="0"/>
              <a:t>. </a:t>
            </a:r>
            <a:endParaRPr lang="en-US" sz="2400" i="1" dirty="0"/>
          </a:p>
        </p:txBody>
      </p:sp>
      <p:pic>
        <p:nvPicPr>
          <p:cNvPr id="2050" name="Picture 2" descr="C:\Users\Jennifer\Documents\White Dwarf\O-C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420600" y="23241000"/>
            <a:ext cx="12690373" cy="9377314"/>
          </a:xfrm>
          <a:prstGeom prst="rect">
            <a:avLst/>
          </a:prstGeom>
          <a:noFill/>
        </p:spPr>
      </p:pic>
      <p:pic>
        <p:nvPicPr>
          <p:cNvPr id="2051" name="Picture 3" descr="C:\Users\Jennifer\Documents\White Dwarf\bigger legend O-C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420600" y="23241000"/>
            <a:ext cx="12725400" cy="94031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ennifer\Documents\White Dwarf\fits plo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20200" y="8763000"/>
            <a:ext cx="13969182" cy="9623213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-10134600" y="25146000"/>
            <a:ext cx="6248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Reduced       = 0.138054</a:t>
            </a:r>
          </a:p>
          <a:p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Reduced       =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1.29478</a:t>
            </a:r>
            <a:endParaRPr lang="en-US" sz="4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C:\Users\Jennifer\Documents\White Dwarf\chisqu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00" y="-136525"/>
            <a:ext cx="2000250" cy="1552575"/>
          </a:xfrm>
          <a:prstGeom prst="rect">
            <a:avLst/>
          </a:prstGeom>
          <a:noFill/>
        </p:spPr>
      </p:pic>
      <p:pic>
        <p:nvPicPr>
          <p:cNvPr id="1032" name="Picture 8" descr="C:\Users\Jennifer\Documents\White Dwarf\chisqu.gif"/>
          <p:cNvPicPr>
            <a:picLocks noChangeAspect="1" noChangeArrowheads="1"/>
          </p:cNvPicPr>
          <p:nvPr/>
        </p:nvPicPr>
        <p:blipFill>
          <a:blip r:embed="rId3" cstate="print"/>
          <a:srcRect l="-214" t="9589" r="81075" b="63014"/>
          <a:stretch>
            <a:fillRect/>
          </a:stretch>
        </p:blipFill>
        <p:spPr bwMode="auto">
          <a:xfrm>
            <a:off x="-8077200" y="30861000"/>
            <a:ext cx="891540" cy="990600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>
          <a:xfrm>
            <a:off x="-12192000" y="25527000"/>
            <a:ext cx="1600200" cy="0"/>
          </a:xfrm>
          <a:prstGeom prst="line">
            <a:avLst/>
          </a:prstGeom>
          <a:ln w="31750">
            <a:solidFill>
              <a:srgbClr val="AB0D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-12192000" y="26136600"/>
            <a:ext cx="1600200" cy="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8" descr="C:\Users\Jennifer\Documents\White Dwarf\chisqu.gif"/>
          <p:cNvPicPr>
            <a:picLocks noChangeAspect="1" noChangeArrowheads="1"/>
          </p:cNvPicPr>
          <p:nvPr/>
        </p:nvPicPr>
        <p:blipFill>
          <a:blip r:embed="rId3" cstate="print"/>
          <a:srcRect l="-214" t="9589" r="81075" b="63014"/>
          <a:stretch>
            <a:fillRect/>
          </a:stretch>
        </p:blipFill>
        <p:spPr bwMode="auto">
          <a:xfrm>
            <a:off x="-8077200" y="24917400"/>
            <a:ext cx="906780" cy="1007533"/>
          </a:xfrm>
          <a:prstGeom prst="rect">
            <a:avLst/>
          </a:prstGeom>
          <a:noFill/>
        </p:spPr>
      </p:pic>
      <p:pic>
        <p:nvPicPr>
          <p:cNvPr id="13" name="Picture 8" descr="C:\Users\Jennifer\Documents\White Dwarf\chisqu.gif"/>
          <p:cNvPicPr>
            <a:picLocks noChangeAspect="1" noChangeArrowheads="1"/>
          </p:cNvPicPr>
          <p:nvPr/>
        </p:nvPicPr>
        <p:blipFill>
          <a:blip r:embed="rId3" cstate="print"/>
          <a:srcRect l="-214" t="9589" r="81075" b="63014"/>
          <a:stretch>
            <a:fillRect/>
          </a:stretch>
        </p:blipFill>
        <p:spPr bwMode="auto">
          <a:xfrm>
            <a:off x="-8077200" y="25603200"/>
            <a:ext cx="906780" cy="1007533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-12344400" y="24917400"/>
            <a:ext cx="8382000" cy="1752600"/>
          </a:xfrm>
          <a:prstGeom prst="rect">
            <a:avLst/>
          </a:prstGeom>
          <a:noFill/>
          <a:ln w="41275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3" name="Picture 9" descr="C:\Users\Jennifer\Documents\White Dwarf\legend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44200" y="15925800"/>
            <a:ext cx="4800601" cy="1020818"/>
          </a:xfrm>
          <a:prstGeom prst="rect">
            <a:avLst/>
          </a:prstGeom>
          <a:noFill/>
        </p:spPr>
      </p:pic>
      <p:pic>
        <p:nvPicPr>
          <p:cNvPr id="2" name="Picture 2" descr="C:\Users\Jennifer\Documents\White Dwarf\fits plot 2.png"/>
          <p:cNvPicPr>
            <a:picLocks noChangeAspect="1" noChangeArrowheads="1"/>
          </p:cNvPicPr>
          <p:nvPr/>
        </p:nvPicPr>
        <p:blipFill>
          <a:blip r:embed="rId5" cstate="print"/>
          <a:srcRect t="10738" b="11409"/>
          <a:stretch>
            <a:fillRect/>
          </a:stretch>
        </p:blipFill>
        <p:spPr bwMode="auto">
          <a:xfrm>
            <a:off x="2438400" y="20116800"/>
            <a:ext cx="11353800" cy="883920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 rot="16200000">
            <a:off x="-2237601" y="24259401"/>
            <a:ext cx="8839200" cy="55399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O-C (seconds)</a:t>
            </a:r>
            <a:endParaRPr lang="en-US" sz="3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Jennifer\Documents\White Dwarf\legend new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372600" y="21336001"/>
            <a:ext cx="3962400" cy="8425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774</TotalTime>
  <Words>340</Words>
  <Application>Microsoft Macintosh PowerPoint</Application>
  <PresentationFormat>Custom</PresentationFormat>
  <Paragraphs>52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Verve</vt:lpstr>
      <vt:lpstr>Searching for Planets Around White Dwarfs J. Ellis  Department of Astronomy, University of Texas, Austin TX 78712, USA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Searching for Planets Around White Dwarfs J. Ellis  Department of Astronomy, University of Texas, Austin TX 78712, USA</dc:title>
  <dc:creator>Jennifer</dc:creator>
  <cp:lastModifiedBy>Mike Montgomery</cp:lastModifiedBy>
  <cp:revision>41</cp:revision>
  <dcterms:created xsi:type="dcterms:W3CDTF">2013-03-27T19:54:12Z</dcterms:created>
  <dcterms:modified xsi:type="dcterms:W3CDTF">2013-03-27T19:56:32Z</dcterms:modified>
</cp:coreProperties>
</file>